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4" r:id="rId7"/>
    <p:sldId id="363" r:id="rId8"/>
    <p:sldId id="368" r:id="rId9"/>
    <p:sldId id="369" r:id="rId10"/>
    <p:sldId id="365" r:id="rId11"/>
    <p:sldId id="370" r:id="rId12"/>
    <p:sldId id="367" r:id="rId13"/>
    <p:sldId id="364" r:id="rId14"/>
    <p:sldId id="371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C29CB-CF72-4EEC-B853-0FDDB7E20B00}" v="149" dt="2021-11-09T15:04:52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1277" autoAdjust="0"/>
  </p:normalViewPr>
  <p:slideViewPr>
    <p:cSldViewPr snapToGrid="0">
      <p:cViewPr varScale="1">
        <p:scale>
          <a:sx n="51" d="100"/>
          <a:sy n="51" d="100"/>
        </p:scale>
        <p:origin x="15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mmons, Carol" userId="40f94e57-9d62-4ab1-be4c-fc1c53760857" providerId="ADAL" clId="{FB9C29CB-CF72-4EEC-B853-0FDDB7E20B00}"/>
    <pc:docChg chg="undo custSel addSld delSld modSld sldOrd modMainMaster">
      <pc:chgData name="Nimmons, Carol" userId="40f94e57-9d62-4ab1-be4c-fc1c53760857" providerId="ADAL" clId="{FB9C29CB-CF72-4EEC-B853-0FDDB7E20B00}" dt="2021-11-09T15:04:52.728" v="1383"/>
      <pc:docMkLst>
        <pc:docMk/>
      </pc:docMkLst>
      <pc:sldChg chg="modTransition">
        <pc:chgData name="Nimmons, Carol" userId="40f94e57-9d62-4ab1-be4c-fc1c53760857" providerId="ADAL" clId="{FB9C29CB-CF72-4EEC-B853-0FDDB7E20B00}" dt="2021-11-09T15:04:52.728" v="1383"/>
        <pc:sldMkLst>
          <pc:docMk/>
          <pc:sldMk cId="0" sldId="256"/>
        </pc:sldMkLst>
      </pc:sldChg>
      <pc:sldChg chg="modTransition">
        <pc:chgData name="Nimmons, Carol" userId="40f94e57-9d62-4ab1-be4c-fc1c53760857" providerId="ADAL" clId="{FB9C29CB-CF72-4EEC-B853-0FDDB7E20B00}" dt="2021-11-09T15:04:52.728" v="1383"/>
        <pc:sldMkLst>
          <pc:docMk/>
          <pc:sldMk cId="3398927166" sldId="274"/>
        </pc:sldMkLst>
      </pc:sldChg>
      <pc:sldChg chg="modTransition">
        <pc:chgData name="Nimmons, Carol" userId="40f94e57-9d62-4ab1-be4c-fc1c53760857" providerId="ADAL" clId="{FB9C29CB-CF72-4EEC-B853-0FDDB7E20B00}" dt="2021-11-09T15:04:52.728" v="1383"/>
        <pc:sldMkLst>
          <pc:docMk/>
          <pc:sldMk cId="756978225" sldId="363"/>
        </pc:sldMkLst>
      </pc:sldChg>
      <pc:sldChg chg="modSp mod modTransition">
        <pc:chgData name="Nimmons, Carol" userId="40f94e57-9d62-4ab1-be4c-fc1c53760857" providerId="ADAL" clId="{FB9C29CB-CF72-4EEC-B853-0FDDB7E20B00}" dt="2021-11-09T15:04:52.728" v="1383"/>
        <pc:sldMkLst>
          <pc:docMk/>
          <pc:sldMk cId="1149358116" sldId="364"/>
        </pc:sldMkLst>
        <pc:spChg chg="mod">
          <ac:chgData name="Nimmons, Carol" userId="40f94e57-9d62-4ab1-be4c-fc1c53760857" providerId="ADAL" clId="{FB9C29CB-CF72-4EEC-B853-0FDDB7E20B00}" dt="2021-11-09T14:06:17.556" v="620" actId="20577"/>
          <ac:spMkLst>
            <pc:docMk/>
            <pc:sldMk cId="1149358116" sldId="364"/>
            <ac:spMk id="6" creationId="{77F43DC9-300E-4492-B399-99A2E0EDF290}"/>
          </ac:spMkLst>
        </pc:spChg>
      </pc:sldChg>
      <pc:sldChg chg="modTransition">
        <pc:chgData name="Nimmons, Carol" userId="40f94e57-9d62-4ab1-be4c-fc1c53760857" providerId="ADAL" clId="{FB9C29CB-CF72-4EEC-B853-0FDDB7E20B00}" dt="2021-11-09T15:04:52.728" v="1383"/>
        <pc:sldMkLst>
          <pc:docMk/>
          <pc:sldMk cId="4230795840" sldId="365"/>
        </pc:sldMkLst>
      </pc:sldChg>
      <pc:sldChg chg="modSp del mod">
        <pc:chgData name="Nimmons, Carol" userId="40f94e57-9d62-4ab1-be4c-fc1c53760857" providerId="ADAL" clId="{FB9C29CB-CF72-4EEC-B853-0FDDB7E20B00}" dt="2021-11-08T19:56:46.723" v="99" actId="2696"/>
        <pc:sldMkLst>
          <pc:docMk/>
          <pc:sldMk cId="1539145073" sldId="366"/>
        </pc:sldMkLst>
        <pc:spChg chg="mod">
          <ac:chgData name="Nimmons, Carol" userId="40f94e57-9d62-4ab1-be4c-fc1c53760857" providerId="ADAL" clId="{FB9C29CB-CF72-4EEC-B853-0FDDB7E20B00}" dt="2021-11-08T19:55:40.849" v="90" actId="14100"/>
          <ac:spMkLst>
            <pc:docMk/>
            <pc:sldMk cId="1539145073" sldId="366"/>
            <ac:spMk id="4" creationId="{7BF2DA83-A72C-4114-B150-A93EA35E8135}"/>
          </ac:spMkLst>
        </pc:spChg>
      </pc:sldChg>
      <pc:sldChg chg="modSp mod modTransition">
        <pc:chgData name="Nimmons, Carol" userId="40f94e57-9d62-4ab1-be4c-fc1c53760857" providerId="ADAL" clId="{FB9C29CB-CF72-4EEC-B853-0FDDB7E20B00}" dt="2021-11-09T15:04:52.728" v="1383"/>
        <pc:sldMkLst>
          <pc:docMk/>
          <pc:sldMk cId="858628873" sldId="367"/>
        </pc:sldMkLst>
        <pc:spChg chg="mod">
          <ac:chgData name="Nimmons, Carol" userId="40f94e57-9d62-4ab1-be4c-fc1c53760857" providerId="ADAL" clId="{FB9C29CB-CF72-4EEC-B853-0FDDB7E20B00}" dt="2021-11-09T14:46:08.859" v="1165" actId="1076"/>
          <ac:spMkLst>
            <pc:docMk/>
            <pc:sldMk cId="858628873" sldId="367"/>
            <ac:spMk id="4" creationId="{7359284C-4699-4682-B8AC-B3F04F33DB1B}"/>
          </ac:spMkLst>
        </pc:spChg>
        <pc:spChg chg="mod">
          <ac:chgData name="Nimmons, Carol" userId="40f94e57-9d62-4ab1-be4c-fc1c53760857" providerId="ADAL" clId="{FB9C29CB-CF72-4EEC-B853-0FDDB7E20B00}" dt="2021-11-09T14:47:45.823" v="1233" actId="20577"/>
          <ac:spMkLst>
            <pc:docMk/>
            <pc:sldMk cId="858628873" sldId="367"/>
            <ac:spMk id="6" creationId="{77F43DC9-300E-4492-B399-99A2E0EDF290}"/>
          </ac:spMkLst>
        </pc:spChg>
      </pc:sldChg>
      <pc:sldChg chg="modSp mod modTransition">
        <pc:chgData name="Nimmons, Carol" userId="40f94e57-9d62-4ab1-be4c-fc1c53760857" providerId="ADAL" clId="{FB9C29CB-CF72-4EEC-B853-0FDDB7E20B00}" dt="2021-11-09T15:04:52.728" v="1383"/>
        <pc:sldMkLst>
          <pc:docMk/>
          <pc:sldMk cId="3385859818" sldId="368"/>
        </pc:sldMkLst>
        <pc:spChg chg="mod">
          <ac:chgData name="Nimmons, Carol" userId="40f94e57-9d62-4ab1-be4c-fc1c53760857" providerId="ADAL" clId="{FB9C29CB-CF72-4EEC-B853-0FDDB7E20B00}" dt="2021-11-09T14:49:47.871" v="1234" actId="20577"/>
          <ac:spMkLst>
            <pc:docMk/>
            <pc:sldMk cId="3385859818" sldId="368"/>
            <ac:spMk id="6" creationId="{2C8FBA78-E732-4CCB-933A-11813FEB9706}"/>
          </ac:spMkLst>
        </pc:spChg>
      </pc:sldChg>
      <pc:sldChg chg="modSp mod modTransition">
        <pc:chgData name="Nimmons, Carol" userId="40f94e57-9d62-4ab1-be4c-fc1c53760857" providerId="ADAL" clId="{FB9C29CB-CF72-4EEC-B853-0FDDB7E20B00}" dt="2021-11-09T15:04:52.728" v="1383"/>
        <pc:sldMkLst>
          <pc:docMk/>
          <pc:sldMk cId="2086977256" sldId="369"/>
        </pc:sldMkLst>
        <pc:picChg chg="mod">
          <ac:chgData name="Nimmons, Carol" userId="40f94e57-9d62-4ab1-be4c-fc1c53760857" providerId="ADAL" clId="{FB9C29CB-CF72-4EEC-B853-0FDDB7E20B00}" dt="2021-11-08T16:25:54.287" v="1" actId="1036"/>
          <ac:picMkLst>
            <pc:docMk/>
            <pc:sldMk cId="2086977256" sldId="369"/>
            <ac:picMk id="5" creationId="{3CFE8A3F-40B6-474F-9104-B9F900568949}"/>
          </ac:picMkLst>
        </pc:picChg>
      </pc:sldChg>
      <pc:sldChg chg="modSp mod modTransition">
        <pc:chgData name="Nimmons, Carol" userId="40f94e57-9d62-4ab1-be4c-fc1c53760857" providerId="ADAL" clId="{FB9C29CB-CF72-4EEC-B853-0FDDB7E20B00}" dt="2021-11-09T15:04:52.728" v="1383"/>
        <pc:sldMkLst>
          <pc:docMk/>
          <pc:sldMk cId="3747860110" sldId="370"/>
        </pc:sldMkLst>
        <pc:spChg chg="mod">
          <ac:chgData name="Nimmons, Carol" userId="40f94e57-9d62-4ab1-be4c-fc1c53760857" providerId="ADAL" clId="{FB9C29CB-CF72-4EEC-B853-0FDDB7E20B00}" dt="2021-11-09T14:50:24.356" v="1235" actId="27107"/>
          <ac:spMkLst>
            <pc:docMk/>
            <pc:sldMk cId="3747860110" sldId="370"/>
            <ac:spMk id="7" creationId="{880E5816-5176-48A9-8F91-CE9445A03940}"/>
          </ac:spMkLst>
        </pc:spChg>
      </pc:sldChg>
      <pc:sldChg chg="modSp add mod ord modTransition">
        <pc:chgData name="Nimmons, Carol" userId="40f94e57-9d62-4ab1-be4c-fc1c53760857" providerId="ADAL" clId="{FB9C29CB-CF72-4EEC-B853-0FDDB7E20B00}" dt="2021-11-09T15:04:52.728" v="1383"/>
        <pc:sldMkLst>
          <pc:docMk/>
          <pc:sldMk cId="3977236131" sldId="371"/>
        </pc:sldMkLst>
        <pc:spChg chg="mod">
          <ac:chgData name="Nimmons, Carol" userId="40f94e57-9d62-4ab1-be4c-fc1c53760857" providerId="ADAL" clId="{FB9C29CB-CF72-4EEC-B853-0FDDB7E20B00}" dt="2021-11-08T19:56:27.940" v="94"/>
          <ac:spMkLst>
            <pc:docMk/>
            <pc:sldMk cId="3977236131" sldId="371"/>
            <ac:spMk id="4" creationId="{7359284C-4699-4682-B8AC-B3F04F33DB1B}"/>
          </ac:spMkLst>
        </pc:spChg>
        <pc:spChg chg="mod">
          <ac:chgData name="Nimmons, Carol" userId="40f94e57-9d62-4ab1-be4c-fc1c53760857" providerId="ADAL" clId="{FB9C29CB-CF72-4EEC-B853-0FDDB7E20B00}" dt="2021-11-09T14:13:44.983" v="757" actId="207"/>
          <ac:spMkLst>
            <pc:docMk/>
            <pc:sldMk cId="3977236131" sldId="371"/>
            <ac:spMk id="6" creationId="{77F43DC9-300E-4492-B399-99A2E0EDF290}"/>
          </ac:spMkLst>
        </pc:spChg>
      </pc:sldChg>
      <pc:sldMasterChg chg="modTransition modSldLayout">
        <pc:chgData name="Nimmons, Carol" userId="40f94e57-9d62-4ab1-be4c-fc1c53760857" providerId="ADAL" clId="{FB9C29CB-CF72-4EEC-B853-0FDDB7E20B00}" dt="2021-11-09T15:04:52.728" v="1383"/>
        <pc:sldMasterMkLst>
          <pc:docMk/>
          <pc:sldMasterMk cId="0" sldId="2147483648"/>
        </pc:sldMasterMkLst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0" sldId="2147483648"/>
            <pc:sldLayoutMk cId="3167865637" sldId="2147483657"/>
          </pc:sldLayoutMkLst>
        </pc:sldLayoutChg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0" sldId="2147483648"/>
            <pc:sldLayoutMk cId="3431113512" sldId="2147483658"/>
          </pc:sldLayoutMkLst>
        </pc:sldLayoutChg>
      </pc:sldMasterChg>
      <pc:sldMasterChg chg="modTransition modSldLayout">
        <pc:chgData name="Nimmons, Carol" userId="40f94e57-9d62-4ab1-be4c-fc1c53760857" providerId="ADAL" clId="{FB9C29CB-CF72-4EEC-B853-0FDDB7E20B00}" dt="2021-11-09T15:04:52.728" v="1383"/>
        <pc:sldMasterMkLst>
          <pc:docMk/>
          <pc:sldMasterMk cId="1178490680" sldId="2147483659"/>
        </pc:sldMasterMkLst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1178490680" sldId="2147483659"/>
            <pc:sldLayoutMk cId="2994971771" sldId="2147483660"/>
          </pc:sldLayoutMkLst>
        </pc:sldLayoutChg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1178490680" sldId="2147483659"/>
            <pc:sldLayoutMk cId="1066125494" sldId="2147483663"/>
          </pc:sldLayoutMkLst>
        </pc:sldLayoutChg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1178490680" sldId="2147483659"/>
            <pc:sldLayoutMk cId="3896983342" sldId="2147483664"/>
          </pc:sldLayoutMkLst>
        </pc:sldLayoutChg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1178490680" sldId="2147483659"/>
            <pc:sldLayoutMk cId="3606413187" sldId="2147483665"/>
          </pc:sldLayoutMkLst>
        </pc:sldLayoutChg>
        <pc:sldLayoutChg chg="modTransition">
          <pc:chgData name="Nimmons, Carol" userId="40f94e57-9d62-4ab1-be4c-fc1c53760857" providerId="ADAL" clId="{FB9C29CB-CF72-4EEC-B853-0FDDB7E20B00}" dt="2021-11-09T15:04:52.728" v="1383"/>
          <pc:sldLayoutMkLst>
            <pc:docMk/>
            <pc:sldMasterMk cId="1178490680" sldId="2147483659"/>
            <pc:sldLayoutMk cId="669823819" sldId="21474836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C6EC4-0267-7941-BE26-775134FDD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9D102-9E1C-6848-895A-2A6C4F0E6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80F799-4AB7-324C-8CC5-36A5BFCFA614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9DCFD-6476-E147-B461-55CD043645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FA0F5-C700-BE4A-84ED-8CC97B23DB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26EF5A-D3DD-B543-A907-64D9AAA5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9C73DD-B265-8845-9B6A-CC260CCB0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76F0A-80EA-7B48-B62F-646BA09F1A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5A67CC-307B-674B-97B6-5D3895C72D30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CA7DC7-3F2D-CD44-873C-A566CE8E0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812C4A-001F-C34C-AA74-FBC8CFD0C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AE8D4-B0D5-FA4B-9867-82410C6E40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F6239-C106-F549-9816-9E9AB0320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F0F06-2B4C-CB49-B0F1-D76D8658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DBC7F0E6-C8B5-1B46-85D6-D7F6C27B7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5370EDE1-7B3B-3249-8E26-E67A3148D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0623F7F5-8731-D94A-AF16-3F37F143F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45B80-7367-7043-A1F1-7B66B3954C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F0F06-2B4C-CB49-B0F1-D76D865806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4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FA3-6940-E748-9956-742CC4B2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/>
              </a:defRPr>
            </a:lvl1pPr>
          </a:lstStyle>
          <a:p>
            <a:pPr>
              <a:defRPr/>
            </a:pPr>
            <a:fld id="{1CE61C0B-94A8-1D4E-832A-98CCC2D22D30}" type="datetimeFigureOut">
              <a:rPr lang="en-US"/>
              <a:pPr>
                <a:defRPr/>
              </a:pPr>
              <a:t>11/8/2021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DD5DA-92B5-1A4F-B144-39EF8A78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4848-2558-C24D-91ED-648A8121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/>
              </a:defRPr>
            </a:lvl1pPr>
          </a:lstStyle>
          <a:p>
            <a:pPr>
              <a:defRPr/>
            </a:pPr>
            <a:fld id="{BD63D527-F844-4146-ABF5-8C586ACE7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F941F66C-C897-404D-9F7E-247FFA6607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858838"/>
            <a:chOff x="0" y="0"/>
            <a:chExt cx="12192000" cy="858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946758-11E6-284E-8951-4D94ACC96265}"/>
                </a:ext>
              </a:extLst>
            </p:cNvPr>
            <p:cNvSpPr/>
            <p:nvPr userDrawn="1"/>
          </p:nvSpPr>
          <p:spPr>
            <a:xfrm>
              <a:off x="0" y="0"/>
              <a:ext cx="12192000" cy="858253"/>
            </a:xfrm>
            <a:prstGeom prst="rect">
              <a:avLst/>
            </a:prstGeom>
            <a:solidFill>
              <a:srgbClr val="042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2DDF6E-9B3B-A649-B431-90D03F6FB41C}"/>
                </a:ext>
              </a:extLst>
            </p:cNvPr>
            <p:cNvCxnSpPr/>
            <p:nvPr userDrawn="1"/>
          </p:nvCxnSpPr>
          <p:spPr>
            <a:xfrm>
              <a:off x="10367963" y="180852"/>
              <a:ext cx="0" cy="5330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62ADBBD7-F78D-A14B-B8DD-A4D4E3A7FE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141" y="73671"/>
              <a:ext cx="1429206" cy="71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2" y="1037640"/>
            <a:ext cx="10515600" cy="653048"/>
          </a:xfrm>
        </p:spPr>
        <p:txBody>
          <a:bodyPr/>
          <a:lstStyle>
            <a:lvl1pPr>
              <a:defRPr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BC16ED-11F2-DC44-A2A1-BE4F4837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134-F0B8-584B-A4A5-9F71917918A1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40D05D-F6DC-FF41-8ACA-7551BA9A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F3ABA1-537E-1C42-A107-61D39AC9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9C0-4FDF-EC49-8A72-097BCD643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97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12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98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41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82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E88C12-788C-CE45-BB77-9F51A056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3A85E6-AC1B-394E-96A9-FB05AC0DD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B07C-C4AB-6A4A-8DD6-DD6A0F1E8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F5BF9-C469-9644-856A-6A7F27B12353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C575-297A-E64A-A45C-FA07D5A95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C5B7-7151-F74B-897F-AE123F8F7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9A1B5-896D-E64C-B651-5F7A34127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490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3F96557-5FE8-BB4B-9CC1-53BB3BE790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0519" y="4383979"/>
            <a:ext cx="12010490" cy="1812925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solidFill>
                  <a:srgbClr val="003296"/>
                </a:solidFill>
              </a:rPr>
              <a:t>PowerUp Parent Orientation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43DC9-300E-4492-B399-99A2E0EDF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get a device, the Technology Agreement form must be signed by student and parent and returned to school.</a:t>
            </a:r>
          </a:p>
          <a:p>
            <a:r>
              <a:rPr lang="en-US" dirty="0"/>
              <a:t>Students will receive Chromebooks November 15 – 17 during the school day.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 will be called by homerooms to the gym for device checkout.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dirty="0"/>
          </a:p>
          <a:p>
            <a:r>
              <a:rPr lang="en-US" dirty="0"/>
              <a:t>Before leaving school, student must sign into Chromebook, so that it can be used at home.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59284C-4699-4682-B8AC-B3F04F3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Specifics on Handing Out Computers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3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937" y="1970067"/>
            <a:ext cx="56817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RCSS Vision and Mission Statements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556" y="1970067"/>
            <a:ext cx="5681756" cy="420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 Statement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endParaRPr lang="en-US" sz="9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Richmond County School system will provide an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equitable education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 students to prepare them for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 beyond the classroom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57E22-0E24-204F-8406-1E3ED4F6E02C}"/>
              </a:ext>
            </a:extLst>
          </p:cNvPr>
          <p:cNvCxnSpPr>
            <a:cxnSpLocks/>
          </p:cNvCxnSpPr>
          <p:nvPr/>
        </p:nvCxnSpPr>
        <p:spPr>
          <a:xfrm>
            <a:off x="5891002" y="2063469"/>
            <a:ext cx="0" cy="4620552"/>
          </a:xfrm>
          <a:prstGeom prst="line">
            <a:avLst/>
          </a:prstGeom>
          <a:ln>
            <a:solidFill>
              <a:srgbClr val="032C8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9ED34C-D6E5-41E0-BC4E-029CD6C79276}"/>
              </a:ext>
            </a:extLst>
          </p:cNvPr>
          <p:cNvSpPr/>
          <p:nvPr/>
        </p:nvSpPr>
        <p:spPr>
          <a:xfrm>
            <a:off x="5998137" y="1970067"/>
            <a:ext cx="5681755" cy="443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90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 Statement</a:t>
            </a:r>
          </a:p>
          <a:p>
            <a:pPr algn="ctr" fontAlgn="base" hangingPunct="0">
              <a:lnSpc>
                <a:spcPct val="90000"/>
              </a:lnSpc>
              <a:spcAft>
                <a:spcPts val="800"/>
              </a:spcAft>
            </a:pPr>
            <a:endParaRPr lang="en-US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 hangingPunct="0">
              <a:lnSpc>
                <a:spcPct val="90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a globally competitive school system that educates the whole child through teaching, learning, collaboration, and innovation.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2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C0E3-BE21-4C28-B780-9218E55C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98" y="2852022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PowerUp is the name of our 1:1 campaign – it means that every student will have a device (computer).  We want to make sure that we answer your questions and to let you know how to find support.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D780E33F-5E79-40AF-8CCF-DB74AF69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4789785" y="-521908"/>
            <a:ext cx="7400692" cy="737990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697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33C20-FA00-4710-A98F-95F3E8B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100" dirty="0"/>
              <a:t>PowerUp Canvas Course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FBA78-E732-4CCB-933A-11813FEB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Administrators and Teachers have taken a course in Canvas called PowerUp to help get ready for 1:1.</a:t>
            </a:r>
          </a:p>
          <a:p>
            <a:r>
              <a:rPr lang="en-US" sz="2200" dirty="0"/>
              <a:t>We are asking our teachers to teach students about Digital Citizenship.  Digital Citizenship includes instruction on safety and appropriate behavior when using technology.</a:t>
            </a:r>
          </a:p>
          <a:p>
            <a:r>
              <a:rPr lang="en-US" sz="2200" dirty="0"/>
              <a:t>We are including some Digital Citizenship information in a course for parents so that you can help your children.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B010AF2-85D8-4CBD-A7C3-EDC6F46A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" r="2023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25D44-40CB-46C9-B6E1-0D1E08248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5" r="16592" b="3"/>
          <a:stretch/>
        </p:blipFill>
        <p:spPr>
          <a:xfrm>
            <a:off x="8572328" y="4298516"/>
            <a:ext cx="2857674" cy="1891440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85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9F6B4-DB6F-4A06-A4CF-A9928AB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Citizenship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27A44-86EA-416E-A09B-616207D7F7E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+mn-lt"/>
              </a:rPr>
              <a:t>Most of the information on Digital Citizenship comes from a site called Common Sense Media.  This includes lessons on protecting your identity, creating strong passwords, how to be a responsible user of technology.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</p:txBody>
      </p:sp>
      <p:pic>
        <p:nvPicPr>
          <p:cNvPr id="5" name="WhatIsDigitalCitizenship_2017">
            <a:hlinkClick r:id="" action="ppaction://media"/>
            <a:extLst>
              <a:ext uri="{FF2B5EF4-FFF2-40B4-BE49-F238E27FC236}">
                <a16:creationId xmlns:a16="http://schemas.microsoft.com/office/drawing/2014/main" id="{3CFE8A3F-40B6-474F-9104-B9F9005689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3579" y="1389459"/>
            <a:ext cx="7319434" cy="41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43DC9-300E-4492-B399-99A2E0ED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76650"/>
            <a:ext cx="10515600" cy="2747963"/>
          </a:xfrm>
        </p:spPr>
        <p:txBody>
          <a:bodyPr/>
          <a:lstStyle/>
          <a:p>
            <a:r>
              <a:rPr lang="en-US" dirty="0"/>
              <a:t>You will need to read the PowerUp Handbook with your student.</a:t>
            </a:r>
          </a:p>
          <a:p>
            <a:r>
              <a:rPr lang="en-US" dirty="0"/>
              <a:t>After reading the handbook, you will need to fill out the permission form.</a:t>
            </a:r>
          </a:p>
          <a:p>
            <a:r>
              <a:rPr lang="en-US" dirty="0"/>
              <a:t>The laptop will then be issued to the student.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C139-A1C1-4C5E-A228-07619698A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"/>
            <a:ext cx="9501188" cy="3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CA7AF-2659-4129-9599-A53F5729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46" y="402779"/>
            <a:ext cx="7407466" cy="6052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E5816-5176-48A9-8F91-CE9445A03940}"/>
              </a:ext>
            </a:extLst>
          </p:cNvPr>
          <p:cNvSpPr txBox="1"/>
          <p:nvPr/>
        </p:nvSpPr>
        <p:spPr>
          <a:xfrm>
            <a:off x="8077912" y="619193"/>
            <a:ext cx="3637838" cy="63401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/>
                <a:cs typeface="Calibri"/>
              </a:rPr>
              <a:t>Computer Use at Home</a:t>
            </a:r>
            <a:endParaRPr lang="en-US" sz="2400" b="0" i="0" u="none" strike="noStrike" baseline="0" dirty="0">
              <a:solidFill>
                <a:srgbClr val="000000"/>
              </a:solidFill>
              <a:latin typeface="Montserrat Medium"/>
            </a:endParaRPr>
          </a:p>
          <a:p>
            <a:r>
              <a:rPr lang="en-US" sz="2400" b="0" i="0" u="none" strike="noStrike" baseline="0" dirty="0">
                <a:solidFill>
                  <a:srgbClr val="211D1E"/>
                </a:solidFill>
                <a:latin typeface="Montserrat Medium"/>
              </a:rPr>
              <a:t>All school rules apply for the home use of your device. </a:t>
            </a:r>
          </a:p>
          <a:p>
            <a:r>
              <a:rPr lang="en-US" sz="2400" b="0" i="0" u="none" strike="noStrike" baseline="0" dirty="0">
                <a:solidFill>
                  <a:srgbClr val="211D1E"/>
                </a:solidFill>
                <a:latin typeface="Montserrat Medium"/>
              </a:rPr>
              <a:t>• Keep your device and charging cord away from pets, extreme heat or cold, food, drinks and small children. </a:t>
            </a:r>
          </a:p>
          <a:p>
            <a:r>
              <a:rPr lang="en-US" sz="2400" b="0" i="0" u="none" strike="noStrike" baseline="0" dirty="0">
                <a:solidFill>
                  <a:srgbClr val="211D1E"/>
                </a:solidFill>
                <a:latin typeface="Montserrat Medium"/>
              </a:rPr>
              <a:t>• Designate a safe location (off of the floor) where your device can be stored and charged each evening.</a:t>
            </a:r>
            <a:r>
              <a:rPr lang="en-US" sz="2400" dirty="0">
                <a:solidFill>
                  <a:srgbClr val="211D1E"/>
                </a:solidFill>
                <a:latin typeface="Montserrat Medium"/>
              </a:rPr>
              <a:t> </a:t>
            </a:r>
            <a:endParaRPr lang="en-US" sz="2400" b="0" i="0" u="none" strike="noStrike" baseline="0" dirty="0">
              <a:solidFill>
                <a:srgbClr val="211D1E"/>
              </a:solidFill>
              <a:latin typeface="Montserrat Medium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86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43DC9-300E-4492-B399-99A2E0ED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5850"/>
            <a:ext cx="10515600" cy="5467350"/>
          </a:xfrm>
        </p:spPr>
        <p:txBody>
          <a:bodyPr/>
          <a:lstStyle/>
          <a:p>
            <a:r>
              <a:rPr lang="en-US" dirty="0"/>
              <a:t>Page 5 – </a:t>
            </a:r>
            <a:r>
              <a:rPr lang="en-US" b="1" dirty="0"/>
              <a:t>Responsible Use </a:t>
            </a:r>
            <a:r>
              <a:rPr lang="en-US" dirty="0"/>
              <a:t>– Your Device Is Intended For </a:t>
            </a:r>
            <a:r>
              <a:rPr lang="en-US" u="sng" dirty="0"/>
              <a:t>Schoolwork ONLY</a:t>
            </a:r>
            <a:r>
              <a:rPr lang="en-US" dirty="0"/>
              <a:t> / Login Information Should Be Protected / Use Your Device in a Responsible and Ethical Manner Avoiding Inappropriate or Potentially Unsafe Content: </a:t>
            </a:r>
            <a:r>
              <a:rPr lang="en-US" b="1" dirty="0"/>
              <a:t>Your device is school property and is being monitored. </a:t>
            </a:r>
            <a:r>
              <a:rPr lang="en-US" dirty="0"/>
              <a:t>School personnel have the right to inspect it and your files or electronic communications at any time.</a:t>
            </a:r>
          </a:p>
          <a:p>
            <a:r>
              <a:rPr lang="en-US" dirty="0"/>
              <a:t>Page 6 – </a:t>
            </a:r>
            <a:r>
              <a:rPr lang="en-US" b="1" dirty="0"/>
              <a:t>Frequently Asked Questions </a:t>
            </a:r>
            <a:r>
              <a:rPr lang="en-US" dirty="0"/>
              <a:t>– Look here before contacting school.</a:t>
            </a:r>
          </a:p>
          <a:p>
            <a:r>
              <a:rPr lang="en-US" dirty="0"/>
              <a:t>Page 7 – </a:t>
            </a:r>
            <a:r>
              <a:rPr lang="en-US" b="1" dirty="0"/>
              <a:t>Connecting Your Device to the Internet </a:t>
            </a:r>
            <a:r>
              <a:rPr lang="en-US" dirty="0"/>
              <a:t>– See tips.</a:t>
            </a:r>
          </a:p>
          <a:p>
            <a:r>
              <a:rPr lang="en-US" dirty="0"/>
              <a:t>Page 8 – </a:t>
            </a:r>
            <a:r>
              <a:rPr lang="en-US" b="1" dirty="0"/>
              <a:t>Cyber Safety </a:t>
            </a:r>
            <a:r>
              <a:rPr lang="en-US" dirty="0"/>
              <a:t>– Review safety tips for students and families.</a:t>
            </a:r>
          </a:p>
          <a:p>
            <a:r>
              <a:rPr lang="en-US" dirty="0"/>
              <a:t>Page 9 – </a:t>
            </a:r>
            <a:r>
              <a:rPr lang="en-US" b="1" dirty="0"/>
              <a:t>Device Ownership </a:t>
            </a:r>
            <a:r>
              <a:rPr lang="en-US" dirty="0"/>
              <a:t>– Review important general information (receiving, returning, loss or theft, fees, etc.).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59284C-4699-4682-B8AC-B3F04F3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PowerUp Handbook</a:t>
            </a:r>
          </a:p>
        </p:txBody>
      </p:sp>
    </p:spTree>
    <p:extLst>
      <p:ext uri="{BB962C8B-B14F-4D97-AF65-F5344CB8AC3E}">
        <p14:creationId xmlns:p14="http://schemas.microsoft.com/office/powerpoint/2010/main" val="85862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43DC9-300E-4492-B399-99A2E0EDF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Pine Hill students will be receiving Chromebooks, one charger, and a case.</a:t>
            </a:r>
          </a:p>
          <a:p>
            <a:r>
              <a:rPr lang="en-US" dirty="0"/>
              <a:t>Optional annual insurance will be available to help protect families against theft, loss or damage beyond repair.  </a:t>
            </a:r>
          </a:p>
          <a:p>
            <a:r>
              <a:rPr lang="en-US" dirty="0"/>
              <a:t>Insurance cost for a Chromebook is $8.82</a:t>
            </a:r>
          </a:p>
          <a:p>
            <a:r>
              <a:rPr lang="en-US" dirty="0"/>
              <a:t>If insurance is not purchased, the replacement cost for the computer will be charged if it is lost or damaged beyond repair.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Chromebook will be inventoried with an asset tag. This is a unique identifier for each device and should not be removed.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EF9D5-1A85-4E2C-B12D-58CFB1AC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4935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7226DFF8F2F41A4C9A1104DFEADB3" ma:contentTypeVersion="39" ma:contentTypeDescription="Create a new document." ma:contentTypeScope="" ma:versionID="86294d36a4f4a065b1f063d3bab05b90">
  <xsd:schema xmlns:xsd="http://www.w3.org/2001/XMLSchema" xmlns:xs="http://www.w3.org/2001/XMLSchema" xmlns:p="http://schemas.microsoft.com/office/2006/metadata/properties" xmlns:ns3="6211e02a-a679-4706-91e5-1e3e856eb80a" xmlns:ns4="9b9891fc-dcb4-45a2-babe-eca6404c5524" targetNamespace="http://schemas.microsoft.com/office/2006/metadata/properties" ma:root="true" ma:fieldsID="df0c95936db236f300bd7008361a8992" ns3:_="" ns4:_="">
    <xsd:import namespace="6211e02a-a679-4706-91e5-1e3e856eb80a"/>
    <xsd:import namespace="9b9891fc-dcb4-45a2-babe-eca6404c55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Templates" minOccurs="0"/>
                <xsd:element ref="ns4:TeamsChannelId" minOccurs="0"/>
                <xsd:element ref="ns4:Self_Registration_Enabled0" minOccurs="0"/>
                <xsd:element ref="ns4:Is_Collaboration_Space_Loc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1e02a-a679-4706-91e5-1e3e856eb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3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891fc-dcb4-45a2-babe-eca6404c552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Leaders" ma:index="2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29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Self_Registration_Enabled0" ma:index="36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40" nillable="true" ma:displayName="MediaServiceLocation" ma:internalName="MediaServiceLocation" ma:readOnly="true">
      <xsd:simpleType>
        <xsd:restriction base="dms:Text"/>
      </xsd:simpleType>
    </xsd:element>
    <xsd:element name="MediaServiceOCR" ma:index="4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9b9891fc-dcb4-45a2-babe-eca6404c5524" xsi:nil="true"/>
    <FolderType xmlns="9b9891fc-dcb4-45a2-babe-eca6404c5524" xsi:nil="true"/>
    <Students xmlns="9b9891fc-dcb4-45a2-babe-eca6404c5524">
      <UserInfo>
        <DisplayName/>
        <AccountId xsi:nil="true"/>
        <AccountType/>
      </UserInfo>
    </Students>
    <CultureName xmlns="9b9891fc-dcb4-45a2-babe-eca6404c5524" xsi:nil="true"/>
    <Invited_Students xmlns="9b9891fc-dcb4-45a2-babe-eca6404c5524" xsi:nil="true"/>
    <Invited_Leaders xmlns="9b9891fc-dcb4-45a2-babe-eca6404c5524" xsi:nil="true"/>
    <TeamsChannelId xmlns="9b9891fc-dcb4-45a2-babe-eca6404c5524" xsi:nil="true"/>
    <Invited_Members xmlns="9b9891fc-dcb4-45a2-babe-eca6404c5524" xsi:nil="true"/>
    <Self_Registration_Enabled xmlns="9b9891fc-dcb4-45a2-babe-eca6404c5524" xsi:nil="true"/>
    <Has_Leaders_Only_SectionGroup xmlns="9b9891fc-dcb4-45a2-babe-eca6404c5524" xsi:nil="true"/>
    <Teachers xmlns="9b9891fc-dcb4-45a2-babe-eca6404c5524">
      <UserInfo>
        <DisplayName/>
        <AccountId xsi:nil="true"/>
        <AccountType/>
      </UserInfo>
    </Teachers>
    <Student_Groups xmlns="9b9891fc-dcb4-45a2-babe-eca6404c5524">
      <UserInfo>
        <DisplayName/>
        <AccountId xsi:nil="true"/>
        <AccountType/>
      </UserInfo>
    </Student_Groups>
    <AppVersion xmlns="9b9891fc-dcb4-45a2-babe-eca6404c5524" xsi:nil="true"/>
    <Invited_Teachers xmlns="9b9891fc-dcb4-45a2-babe-eca6404c5524" xsi:nil="true"/>
    <DefaultSectionNames xmlns="9b9891fc-dcb4-45a2-babe-eca6404c5524" xsi:nil="true"/>
    <Is_Collaboration_Space_Locked xmlns="9b9891fc-dcb4-45a2-babe-eca6404c5524" xsi:nil="true"/>
    <Has_Teacher_Only_SectionGroup xmlns="9b9891fc-dcb4-45a2-babe-eca6404c5524" xsi:nil="true"/>
    <Member_Groups xmlns="9b9891fc-dcb4-45a2-babe-eca6404c5524">
      <UserInfo>
        <DisplayName/>
        <AccountId xsi:nil="true"/>
        <AccountType/>
      </UserInfo>
    </Member_Groups>
    <Members xmlns="9b9891fc-dcb4-45a2-babe-eca6404c5524">
      <UserInfo>
        <DisplayName/>
        <AccountId xsi:nil="true"/>
        <AccountType/>
      </UserInfo>
    </Members>
    <NotebookType xmlns="9b9891fc-dcb4-45a2-babe-eca6404c5524" xsi:nil="true"/>
    <Self_Registration_Enabled0 xmlns="9b9891fc-dcb4-45a2-babe-eca6404c5524" xsi:nil="true"/>
    <Owner xmlns="9b9891fc-dcb4-45a2-babe-eca6404c5524">
      <UserInfo>
        <DisplayName/>
        <AccountId xsi:nil="true"/>
        <AccountType/>
      </UserInfo>
    </Owner>
    <Leaders xmlns="9b9891fc-dcb4-45a2-babe-eca6404c5524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F8333590-28D2-4251-8981-EA20B056A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11e02a-a679-4706-91e5-1e3e856eb80a"/>
    <ds:schemaRef ds:uri="9b9891fc-dcb4-45a2-babe-eca6404c5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3D548-DA0D-4EBB-85C7-37330C539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18DFA-69C6-4260-A86E-EE422C6A85DC}">
  <ds:schemaRefs>
    <ds:schemaRef ds:uri="6211e02a-a679-4706-91e5-1e3e856eb80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9b9891fc-dcb4-45a2-babe-eca6404c552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19849</TotalTime>
  <Words>600</Words>
  <Application>Microsoft Office PowerPoint</Application>
  <PresentationFormat>Widescreen</PresentationFormat>
  <Paragraphs>47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Montserrat Medium</vt:lpstr>
      <vt:lpstr>Verdana</vt:lpstr>
      <vt:lpstr>Office Theme</vt:lpstr>
      <vt:lpstr>1_Office Theme</vt:lpstr>
      <vt:lpstr>PowerUp Parent Orientation</vt:lpstr>
      <vt:lpstr>RCSS Vision and Mission Statements</vt:lpstr>
      <vt:lpstr>PowerPoint Presentation</vt:lpstr>
      <vt:lpstr>PowerUp Canvas Course</vt:lpstr>
      <vt:lpstr>Digital Citizenship</vt:lpstr>
      <vt:lpstr>PowerPoint Presentation</vt:lpstr>
      <vt:lpstr>PowerPoint Presentation</vt:lpstr>
      <vt:lpstr>PowerUp Handbook</vt:lpstr>
      <vt:lpstr>Computer Information</vt:lpstr>
      <vt:lpstr>School Specifics on Handing Out Computers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Kaden</dc:creator>
  <cp:lastModifiedBy>Nimmons, Carol</cp:lastModifiedBy>
  <cp:revision>297</cp:revision>
  <cp:lastPrinted>2020-01-13T20:35:00Z</cp:lastPrinted>
  <dcterms:created xsi:type="dcterms:W3CDTF">2018-02-24T01:28:30Z</dcterms:created>
  <dcterms:modified xsi:type="dcterms:W3CDTF">2021-11-09T15:05:04Z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0x010100C677226DFF8F2F41A4C9A1104DFEADB3</vt:lpwstr>
  </property>
</Properties>
</file>